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sldIdLst>
    <p:sldId id="1522" r:id="rId5"/>
    <p:sldId id="1456" r:id="rId6"/>
    <p:sldId id="1499" r:id="rId7"/>
    <p:sldId id="1472" r:id="rId8"/>
    <p:sldId id="1500" r:id="rId9"/>
    <p:sldId id="150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184D8-0861-4B9A-BC4C-BA5C8976829F}" v="1" dt="2020-12-17T21:51:3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Osmund" userId="99508124-c962-42f7-8fea-8a5bc8565336" providerId="ADAL" clId="{465184D8-0861-4B9A-BC4C-BA5C8976829F}"/>
    <pc:docChg chg="delSld modSld">
      <pc:chgData name="Claus Osmund" userId="99508124-c962-42f7-8fea-8a5bc8565336" providerId="ADAL" clId="{465184D8-0861-4B9A-BC4C-BA5C8976829F}" dt="2020-12-17T21:51:35.906" v="1"/>
      <pc:docMkLst>
        <pc:docMk/>
      </pc:docMkLst>
      <pc:sldChg chg="del">
        <pc:chgData name="Claus Osmund" userId="99508124-c962-42f7-8fea-8a5bc8565336" providerId="ADAL" clId="{465184D8-0861-4B9A-BC4C-BA5C8976829F}" dt="2020-12-17T21:50:53.434" v="0" actId="2696"/>
        <pc:sldMkLst>
          <pc:docMk/>
          <pc:sldMk cId="1469406920" sldId="1492"/>
        </pc:sldMkLst>
      </pc:sldChg>
      <pc:sldChg chg="modSp">
        <pc:chgData name="Claus Osmund" userId="99508124-c962-42f7-8fea-8a5bc8565336" providerId="ADAL" clId="{465184D8-0861-4B9A-BC4C-BA5C8976829F}" dt="2020-12-17T21:51:35.906" v="1"/>
        <pc:sldMkLst>
          <pc:docMk/>
          <pc:sldMk cId="1106012626" sldId="1500"/>
        </pc:sldMkLst>
        <pc:spChg chg="mod">
          <ac:chgData name="Claus Osmund" userId="99508124-c962-42f7-8fea-8a5bc8565336" providerId="ADAL" clId="{465184D8-0861-4B9A-BC4C-BA5C8976829F}" dt="2020-12-17T21:51:35.906" v="1"/>
          <ac:spMkLst>
            <pc:docMk/>
            <pc:sldMk cId="1106012626" sldId="1500"/>
            <ac:spMk id="10" creationId="{4AE87A04-A824-47CC-8612-6EDE81259C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8947" y="3506348"/>
            <a:ext cx="8973437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700" y="4437112"/>
            <a:ext cx="8928992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055201"/>
            <a:ext cx="1526400" cy="485469"/>
          </a:xfrm>
          <a:prstGeom prst="rect">
            <a:avLst/>
          </a:prstGeom>
        </p:spPr>
      </p:pic>
      <p:grpSp>
        <p:nvGrpSpPr>
          <p:cNvPr id="12" name="KombitShape"/>
          <p:cNvGrpSpPr/>
          <p:nvPr/>
        </p:nvGrpSpPr>
        <p:grpSpPr>
          <a:xfrm>
            <a:off x="5166000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13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ktangel 13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524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576000"/>
            <a:ext cx="6094909" cy="841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718301" y="0"/>
            <a:ext cx="54737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1440000" rIns="5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625477" y="1583532"/>
            <a:ext cx="5758556" cy="410403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101772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956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40000" y="1587501"/>
            <a:ext cx="528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800000" tIns="1100000" rIns="800000" anchor="t"/>
          <a:lstStyle>
            <a:lvl1pPr>
              <a:defRPr sz="1600" baseline="0"/>
            </a:lvl1pPr>
          </a:lstStyle>
          <a:p>
            <a:r>
              <a:rPr lang="da-DK" dirty="0"/>
              <a:t>Klik først her på knappen i midten for at indsætte et billede.</a:t>
            </a:r>
            <a:endParaRPr lang="en-US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3392" y="1581151"/>
            <a:ext cx="5280587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800000" tIns="1100000" rIns="800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/>
              <a:t>Klik så her på knappen i midten for at indsætte et billede.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6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55573" y="1556793"/>
            <a:ext cx="7296811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2255573" y="6723138"/>
            <a:ext cx="72008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10177200" y="6063820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55573" y="1556793"/>
            <a:ext cx="7296811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3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8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540000" rIns="648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6288021" y="468000"/>
            <a:ext cx="5219627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10177200" y="6066000"/>
            <a:ext cx="15048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10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0" tIns="1800000" rIns="32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01772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0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6"/>
            <a:ext cx="12192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6480000" anchor="ctr" anchorCtr="0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625476" y="1583531"/>
            <a:ext cx="10893424" cy="21515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101736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2053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3391" y="576000"/>
            <a:ext cx="10896607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999" y="1584001"/>
            <a:ext cx="10895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04000" y="6215560"/>
            <a:ext cx="86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57422" y="6214350"/>
            <a:ext cx="5902577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5589" y="6215923"/>
            <a:ext cx="477857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00" y="6065427"/>
            <a:ext cx="1512000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5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FCB56943-95A4-4146-B0B0-4944DA90F3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409272-90CA-4A59-A219-01F3401067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F5904C08-8951-43E2-AF67-66816889D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400" y="2392177"/>
            <a:ext cx="11401200" cy="2073646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5400" cap="small" dirty="0">
                <a:solidFill>
                  <a:prstClr val="black"/>
                </a:solidFill>
              </a:rPr>
              <a:t>support</a:t>
            </a:r>
            <a:endParaRPr lang="da-DK" sz="4000" dirty="0">
              <a:solidFill>
                <a:prstClr val="black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3DC6AE2-253C-4062-BF7A-B09453B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656" y="3429000"/>
            <a:ext cx="529088" cy="6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6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215F7-CE67-4682-992A-8660B3E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Servicesiden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149E3B-5C58-431F-8004-0C08416FE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7289" y="1161411"/>
            <a:ext cx="6771320" cy="4864362"/>
          </a:xfrm>
        </p:spPr>
      </p:pic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AFC252E6-2928-45C5-B2FA-8797B3B63497}"/>
              </a:ext>
            </a:extLst>
          </p:cNvPr>
          <p:cNvSpPr txBox="1">
            <a:spLocks/>
          </p:cNvSpPr>
          <p:nvPr/>
        </p:nvSpPr>
        <p:spPr>
          <a:xfrm>
            <a:off x="623391" y="1417638"/>
            <a:ext cx="4116560" cy="486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Overblik over: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Information om YR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Data for din kommune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Driftsstatus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Meddelelser og varslinger fra DXC</a:t>
            </a:r>
          </a:p>
          <a:p>
            <a:pPr marL="538163" marR="0" lvl="3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Henvendelser til DXC: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Kontaktinformation til DXC Service Desk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Oprettelse af supportsag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8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215F7-CE67-4682-992A-8660B3E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for din kommune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AFC252E6-2928-45C5-B2FA-8797B3B63497}"/>
              </a:ext>
            </a:extLst>
          </p:cNvPr>
          <p:cNvSpPr txBox="1">
            <a:spLocks/>
          </p:cNvSpPr>
          <p:nvPr/>
        </p:nvSpPr>
        <p:spPr>
          <a:xfrm>
            <a:off x="623390" y="1417638"/>
            <a:ext cx="5173366" cy="486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Indberetninger pr. Ydelsestype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Indberetninger pr. A-kasse i kommunen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Antal tilbagereguleringer pr. måned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Indberetninger pr. måned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4B237D-D555-4150-8B2A-137E86704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816" y="752381"/>
            <a:ext cx="5995123" cy="5032872"/>
          </a:xfrm>
        </p:spPr>
      </p:pic>
    </p:spTree>
    <p:extLst>
      <p:ext uri="{BB962C8B-B14F-4D97-AF65-F5344CB8AC3E}">
        <p14:creationId xmlns:p14="http://schemas.microsoft.com/office/powerpoint/2010/main" val="255185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215F7-CE67-4682-992A-8660B3E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Nyheder &amp; Varslinger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11317B-D96A-4864-9529-DC7F95BD1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5095" y="499800"/>
            <a:ext cx="7449044" cy="5389371"/>
          </a:xfrm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AE87A04-A824-47CC-8612-6EDE81259C6A}"/>
              </a:ext>
            </a:extLst>
          </p:cNvPr>
          <p:cNvSpPr txBox="1">
            <a:spLocks/>
          </p:cNvSpPr>
          <p:nvPr/>
        </p:nvSpPr>
        <p:spPr>
          <a:xfrm>
            <a:off x="623390" y="1417638"/>
            <a:ext cx="4085770" cy="486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Driftsstatus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Nyheder/opdateringer om den månedlige kørsel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Beregning og levering af output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Varslinger om fejl eller servicevinduer</a:t>
            </a:r>
          </a:p>
        </p:txBody>
      </p:sp>
    </p:spTree>
    <p:extLst>
      <p:ext uri="{BB962C8B-B14F-4D97-AF65-F5344CB8AC3E}">
        <p14:creationId xmlns:p14="http://schemas.microsoft.com/office/powerpoint/2010/main" val="78089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215F7-CE67-4682-992A-8660B3E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Support &amp; Service Desk – Oprettelse af supportsag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AE87A04-A824-47CC-8612-6EDE81259C6A}"/>
              </a:ext>
            </a:extLst>
          </p:cNvPr>
          <p:cNvSpPr txBox="1">
            <a:spLocks/>
          </p:cNvSpPr>
          <p:nvPr/>
        </p:nvSpPr>
        <p:spPr>
          <a:xfrm>
            <a:off x="623389" y="1417638"/>
            <a:ext cx="4606979" cy="5220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900" marR="0" lvl="2" indent="-3429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Via forsiden: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Vælg </a:t>
            </a:r>
            <a:r>
              <a:rPr kumimoji="0" lang="da-D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Supportsager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Klik på </a:t>
            </a:r>
            <a:r>
              <a:rPr kumimoji="0" lang="da-D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Opret supportsag</a:t>
            </a: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900000" marR="0" lvl="4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637200" marR="0" lvl="2" indent="-4572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Udfyld supportsagen: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Udfyld </a:t>
            </a:r>
            <a:r>
              <a:rPr kumimoji="0" lang="da-D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emne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Beskriv </a:t>
            </a:r>
            <a:r>
              <a:rPr kumimoji="0" lang="da-D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problemet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Vedhæft </a:t>
            </a:r>
            <a:r>
              <a:rPr kumimoji="0" lang="da-D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fil</a:t>
            </a:r>
          </a:p>
          <a:p>
            <a:pPr marL="1357200" marR="0" lvl="4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42900" marR="0" lvl="4" indent="-3429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Ingen persondata!</a:t>
            </a:r>
          </a:p>
          <a:p>
            <a:pPr marL="881063" marR="0" lvl="3" indent="-3429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522900" marR="0" lvl="2" indent="-3429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Service Desk kontakt:</a:t>
            </a:r>
          </a:p>
          <a:p>
            <a:pPr marL="900000" marR="0" lvl="4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lvl="4" indent="0">
              <a:buNone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+45 </a:t>
            </a:r>
            <a:r>
              <a:rPr lang="da-DK" dirty="0"/>
              <a:t>89 88 58 42</a:t>
            </a: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900000" marR="0" lvl="4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900000" marR="0" lvl="4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Sca-helpdesk@dxc.com</a:t>
            </a:r>
          </a:p>
          <a:p>
            <a:pPr marL="900000" marR="0" lvl="4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900000" marR="0" lvl="4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Åbningstid hverdage: 08.00 – 17.00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02FD3D-B0BA-414F-BFEE-AF62A993C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3439" y="1705599"/>
            <a:ext cx="6405171" cy="16041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CC3A9B-35DE-421C-9821-529C26182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67" y="3497533"/>
            <a:ext cx="3044216" cy="3309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C3AF57-D4BB-4217-9052-3F954C4B3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08" y="996819"/>
            <a:ext cx="51339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1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A7A6-D80E-4806-8329-12169718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576000"/>
            <a:ext cx="10896607" cy="841638"/>
          </a:xfrm>
        </p:spPr>
        <p:txBody>
          <a:bodyPr/>
          <a:lstStyle/>
          <a:p>
            <a:r>
              <a:rPr lang="da-DK" dirty="0"/>
              <a:t>Support &amp; Service Desk – Følg din sag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DEEF3F-6D80-4EF6-A2A3-69D48DAD8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" r="2183"/>
          <a:stretch/>
        </p:blipFill>
        <p:spPr>
          <a:xfrm>
            <a:off x="1085087" y="2723720"/>
            <a:ext cx="10021825" cy="3312514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829BEC20-7BFF-4C6B-916B-9EE370F8E5E2}"/>
              </a:ext>
            </a:extLst>
          </p:cNvPr>
          <p:cNvSpPr txBox="1">
            <a:spLocks/>
          </p:cNvSpPr>
          <p:nvPr/>
        </p:nvSpPr>
        <p:spPr>
          <a:xfrm>
            <a:off x="623390" y="1417638"/>
            <a:ext cx="8118274" cy="1060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Følg supportsagerne fra jeres kommune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Supportmedarbejderen vil følge op med kommentarer</a:t>
            </a:r>
          </a:p>
        </p:txBody>
      </p:sp>
    </p:spTree>
    <p:extLst>
      <p:ext uri="{BB962C8B-B14F-4D97-AF65-F5344CB8AC3E}">
        <p14:creationId xmlns:p14="http://schemas.microsoft.com/office/powerpoint/2010/main" val="3488467667"/>
      </p:ext>
    </p:extLst>
  </p:cSld>
  <p:clrMapOvr>
    <a:masterClrMapping/>
  </p:clrMapOvr>
</p:sld>
</file>

<file path=ppt/theme/theme1.xml><?xml version="1.0" encoding="utf-8"?>
<a:theme xmlns:a="http://schemas.openxmlformats.org/drawingml/2006/main" name="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634E2D82-01D9-419D-8DEC-1637960FB904}" vid="{47408BA0-DC7D-470C-9CEA-4EE6001920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R_x0020_emner xmlns="8a0ff33c-640b-499f-a920-d1b36a4d7a8b">Datavejledning</YR_x0020_emner>
    <Download xmlns="8a0ff33c-640b-499f-a920-d1b36a4d7a8b" xsi:nil="true"/>
    <_x002d_ xmlns="8a0ff33c-640b-499f-a920-d1b36a4d7a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9775AEB11D3B4E8A2FFFFB0AAB560A" ma:contentTypeVersion="4" ma:contentTypeDescription="Opret et nyt dokument." ma:contentTypeScope="" ma:versionID="b02d9a064a1a9716197c672e4ebb7d63">
  <xsd:schema xmlns:xsd="http://www.w3.org/2001/XMLSchema" xmlns:xs="http://www.w3.org/2001/XMLSchema" xmlns:p="http://schemas.microsoft.com/office/2006/metadata/properties" xmlns:ns2="8a0ff33c-640b-499f-a920-d1b36a4d7a8b" xmlns:ns3="ec9380dc-f29e-4c15-9d96-28c8bca05b53" targetNamespace="http://schemas.microsoft.com/office/2006/metadata/properties" ma:root="true" ma:fieldsID="945bae78daf49247da41d53404f0ded0" ns2:_="" ns3:_="">
    <xsd:import namespace="8a0ff33c-640b-499f-a920-d1b36a4d7a8b"/>
    <xsd:import namespace="ec9380dc-f29e-4c15-9d96-28c8bca05b53"/>
    <xsd:element name="properties">
      <xsd:complexType>
        <xsd:sequence>
          <xsd:element name="documentManagement">
            <xsd:complexType>
              <xsd:all>
                <xsd:element ref="ns2:YR_x0020_emner" minOccurs="0"/>
                <xsd:element ref="ns2:_x002d_" minOccurs="0"/>
                <xsd:element ref="ns2:Downloa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ff33c-640b-499f-a920-d1b36a4d7a8b" elementFormDefault="qualified">
    <xsd:import namespace="http://schemas.microsoft.com/office/2006/documentManagement/types"/>
    <xsd:import namespace="http://schemas.microsoft.com/office/infopath/2007/PartnerControls"/>
    <xsd:element name="YR_x0020_emner" ma:index="8" nillable="true" ma:displayName="YR emner" ma:default="KIGO-opgaver" ma:format="Dropdown" ma:internalName="YR_x0020_emner">
      <xsd:simpleType>
        <xsd:restriction base="dms:Choice">
          <xsd:enumeration value="KIGO-opgaver"/>
          <xsd:enumeration value="Implementeringshåndbog"/>
          <xsd:enumeration value="Informationsbibliotek"/>
          <xsd:enumeration value="Datavejledning"/>
          <xsd:enumeration value="Tilslutning"/>
          <xsd:enumeration value="FAQ"/>
          <xsd:enumeration value="Informationsmøde"/>
          <xsd:enumeration value="Yammer"/>
          <xsd:enumeration value="Kontaktpersoner"/>
          <xsd:enumeration value="Instruks"/>
          <xsd:enumeration value="Ydelseskontoplan"/>
          <xsd:enumeration value="Snitflader og integrationsoversigt"/>
          <xsd:enumeration value="KLIK-opgaver"/>
        </xsd:restriction>
      </xsd:simpleType>
    </xsd:element>
    <xsd:element name="_x002d_" ma:index="9" nillable="true" ma:displayName="-" ma:internalName="_x002d_">
      <xsd:simpleType>
        <xsd:restriction base="dms:Text">
          <xsd:maxLength value="255"/>
        </xsd:restriction>
      </xsd:simpleType>
    </xsd:element>
    <xsd:element name="Download" ma:index="10" nillable="true" ma:displayName="Download" ma:internalName="Downloa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380dc-f29e-4c15-9d96-28c8bca05b5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B55A17-52D6-4BC6-9AA5-833E3D2BED86}">
  <ds:schemaRefs>
    <ds:schemaRef ds:uri="http://purl.org/dc/dcmitype/"/>
    <ds:schemaRef ds:uri="ecfea1ba-ec1c-4549-9fd7-895ff8dda4c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A2A805-CD97-4368-9349-605F0AFE14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FF540E-AAB3-4F1B-9678-06AB21FB19B4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</TotalTime>
  <Words>143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KOMBIT</vt:lpstr>
      <vt:lpstr>PowerPoint-præsentation</vt:lpstr>
      <vt:lpstr>Servicesiden</vt:lpstr>
      <vt:lpstr>Data for din kommune</vt:lpstr>
      <vt:lpstr>Nyheder &amp; Varslinger</vt:lpstr>
      <vt:lpstr>Support &amp; Service Desk – Oprettelse af supportsag</vt:lpstr>
      <vt:lpstr>Support &amp; Service Desk – Følg din sag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DXC Support (opret supportsag)</dc:title>
  <dc:creator>Claus Osmund</dc:creator>
  <cp:lastModifiedBy>Claus Osmund</cp:lastModifiedBy>
  <cp:revision>1</cp:revision>
  <dcterms:created xsi:type="dcterms:W3CDTF">2020-12-10T16:20:56Z</dcterms:created>
  <dcterms:modified xsi:type="dcterms:W3CDTF">2020-12-17T21:51:44Z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0x0101003F9775AEB11D3B4E8A2FFFFB0AAB560A</vt:lpwstr>
  </property>
</Properties>
</file>